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63" r:id="rId5"/>
    <p:sldId id="257" r:id="rId6"/>
    <p:sldId id="258" r:id="rId7"/>
    <p:sldId id="259" r:id="rId8"/>
    <p:sldId id="260" r:id="rId9"/>
    <p:sldId id="261" r:id="rId10"/>
    <p:sldId id="267" r:id="rId11"/>
    <p:sldId id="262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8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97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2123728" y="2340000"/>
            <a:ext cx="4824000" cy="2736000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765175"/>
            <a:ext cx="2340869" cy="3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8" y="764704"/>
            <a:ext cx="7010414" cy="1978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00" y="3276000"/>
            <a:ext cx="1737364" cy="31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8" y="765009"/>
            <a:ext cx="6473965" cy="3032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00" y="3060000"/>
            <a:ext cx="1316739" cy="345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2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9" y="754646"/>
            <a:ext cx="6147829" cy="3828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00" y="3060000"/>
            <a:ext cx="877826" cy="345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765175"/>
            <a:ext cx="5827788" cy="832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0" y="2376000"/>
            <a:ext cx="3663703" cy="2599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0"/>
            <a:ext cx="1207010" cy="29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59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31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1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81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5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4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3E28C-D70C-0B4C-933D-97CE90B0F9AA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DDFB4-264A-4C47-A1E5-8E46F5B2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6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 smtClean="0">
                <a:ln>
                  <a:solidFill>
                    <a:srgbClr val="008000"/>
                  </a:solidFill>
                </a:ln>
                <a:solidFill>
                  <a:srgbClr val="008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Heavy"/>
                <a:cs typeface="Avenir Heavy"/>
              </a:rPr>
              <a:t>NSPCC ONLINE SAFETY</a:t>
            </a:r>
            <a:endParaRPr lang="en-US" dirty="0">
              <a:ln>
                <a:solidFill>
                  <a:srgbClr val="008000"/>
                </a:solidFill>
              </a:ln>
              <a:solidFill>
                <a:srgbClr val="008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venir Heavy"/>
              <a:cs typeface="Avenir Heavy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7" y="3600450"/>
            <a:ext cx="3455991" cy="13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20161202 PANTS powerpoint_UPDATE_CM_v0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85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2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Group Activity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7290" b="17290"/>
          <a:stretch>
            <a:fillRect/>
          </a:stretch>
        </p:blipFill>
        <p:spPr>
          <a:xfrm>
            <a:off x="5707464" y="5362725"/>
            <a:ext cx="2979335" cy="1067825"/>
          </a:xfrm>
        </p:spPr>
      </p:pic>
      <p:sp>
        <p:nvSpPr>
          <p:cNvPr id="5" name="TextBox 4"/>
          <p:cNvSpPr txBox="1"/>
          <p:nvPr/>
        </p:nvSpPr>
        <p:spPr>
          <a:xfrm>
            <a:off x="627017" y="1417638"/>
            <a:ext cx="49196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>
              <a:solidFill>
                <a:srgbClr val="008000"/>
              </a:solidFill>
            </a:endParaRPr>
          </a:p>
          <a:p>
            <a:r>
              <a:rPr lang="en-US" sz="3200" b="1" u="sng" dirty="0" smtClean="0">
                <a:solidFill>
                  <a:srgbClr val="008000"/>
                </a:solidFill>
              </a:rPr>
              <a:t>Word Search!</a:t>
            </a:r>
            <a:endParaRPr lang="en-US" sz="3200" b="1" u="sng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b="1" dirty="0" smtClean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solidFill>
                  <a:srgbClr val="008000"/>
                </a:solidFill>
              </a:rPr>
              <a:t>Work together in pairs to complete both online safety word searches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solidFill>
                  <a:srgbClr val="008000"/>
                </a:solidFill>
              </a:rPr>
              <a:t>The quickest pair wins a prize!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361" y="2202275"/>
            <a:ext cx="3026439" cy="17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6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Online Safety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7290" b="17290"/>
          <a:stretch>
            <a:fillRect/>
          </a:stretch>
        </p:blipFill>
        <p:spPr>
          <a:xfrm>
            <a:off x="5707464" y="5362725"/>
            <a:ext cx="2979335" cy="1067825"/>
          </a:xfrm>
        </p:spPr>
      </p:pic>
      <p:sp>
        <p:nvSpPr>
          <p:cNvPr id="5" name="TextBox 4"/>
          <p:cNvSpPr txBox="1"/>
          <p:nvPr/>
        </p:nvSpPr>
        <p:spPr>
          <a:xfrm>
            <a:off x="627016" y="2018662"/>
            <a:ext cx="78296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</a:rPr>
              <a:t>Instagram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</a:rPr>
              <a:t>Snapchat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</a:rPr>
              <a:t>YouTube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</a:rPr>
              <a:t>Minecraft</a:t>
            </a:r>
            <a:endParaRPr lang="en-US" sz="2400" dirty="0">
              <a:solidFill>
                <a:srgbClr val="008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618" y="2270693"/>
            <a:ext cx="3309337" cy="1860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3941">
            <a:off x="7318010" y="517595"/>
            <a:ext cx="1000878" cy="1000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67584">
            <a:off x="717160" y="527405"/>
            <a:ext cx="1571867" cy="943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17" y="5362725"/>
            <a:ext cx="1296047" cy="12960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955" y="2440283"/>
            <a:ext cx="1523916" cy="15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How Can You Make Yourself Safe?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7290" b="17290"/>
          <a:stretch>
            <a:fillRect/>
          </a:stretch>
        </p:blipFill>
        <p:spPr>
          <a:xfrm>
            <a:off x="5707464" y="5362725"/>
            <a:ext cx="2979335" cy="1067825"/>
          </a:xfrm>
        </p:spPr>
      </p:pic>
      <p:sp>
        <p:nvSpPr>
          <p:cNvPr id="5" name="TextBox 4"/>
          <p:cNvSpPr txBox="1"/>
          <p:nvPr/>
        </p:nvSpPr>
        <p:spPr>
          <a:xfrm>
            <a:off x="627017" y="1800401"/>
            <a:ext cx="78296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8000"/>
                </a:solidFill>
              </a:rPr>
              <a:t>Make your account private! </a:t>
            </a:r>
            <a:endParaRPr lang="en-US" sz="2400" dirty="0" smtClean="0">
              <a:solidFill>
                <a:srgbClr val="008000"/>
              </a:solidFill>
            </a:endParaRPr>
          </a:p>
          <a:p>
            <a:r>
              <a:rPr lang="en-US" sz="2400" dirty="0" smtClean="0">
                <a:solidFill>
                  <a:srgbClr val="008000"/>
                </a:solidFill>
              </a:rPr>
              <a:t>Here's how</a:t>
            </a:r>
            <a:r>
              <a:rPr lang="mr-IN" sz="2400" dirty="0" smtClean="0">
                <a:solidFill>
                  <a:srgbClr val="008000"/>
                </a:solidFill>
              </a:rPr>
              <a:t>…</a:t>
            </a:r>
            <a:endParaRPr lang="en-GB" sz="2400" dirty="0" smtClean="0">
              <a:solidFill>
                <a:srgbClr val="008000"/>
              </a:solidFill>
            </a:endParaRPr>
          </a:p>
          <a:p>
            <a:endParaRPr lang="en-GB" sz="2400" u="sng" dirty="0" smtClean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400" u="sng" dirty="0" smtClean="0">
                <a:solidFill>
                  <a:srgbClr val="008000"/>
                </a:solidFill>
              </a:rPr>
              <a:t>Only add/follow people you know</a:t>
            </a:r>
          </a:p>
          <a:p>
            <a:endParaRPr lang="en-GB" sz="2400" dirty="0" smtClean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8000"/>
                </a:solidFill>
              </a:rPr>
              <a:t>Turn Location Settings off</a:t>
            </a:r>
          </a:p>
          <a:p>
            <a:endParaRPr lang="en-US" sz="2400" dirty="0">
              <a:solidFill>
                <a:srgbClr val="008000"/>
              </a:solidFill>
            </a:endParaRPr>
          </a:p>
          <a:p>
            <a:r>
              <a:rPr lang="en-US" sz="2400" dirty="0" smtClean="0">
                <a:solidFill>
                  <a:srgbClr val="008000"/>
                </a:solidFill>
              </a:rPr>
              <a:t>Here's how</a:t>
            </a:r>
            <a:r>
              <a:rPr lang="mr-IN" sz="2400" dirty="0" smtClean="0">
                <a:solidFill>
                  <a:srgbClr val="008000"/>
                </a:solidFill>
              </a:rPr>
              <a:t>…</a:t>
            </a:r>
            <a:endParaRPr lang="en-GB" sz="2400" dirty="0" smtClean="0">
              <a:solidFill>
                <a:srgbClr val="008000"/>
              </a:solidFill>
            </a:endParaRPr>
          </a:p>
          <a:p>
            <a:endParaRPr lang="en-GB" sz="2400" dirty="0">
              <a:solidFill>
                <a:srgbClr val="008000"/>
              </a:solidFill>
            </a:endParaRPr>
          </a:p>
          <a:p>
            <a:endParaRPr lang="en-GB" sz="2400" dirty="0" smtClean="0">
              <a:solidFill>
                <a:srgbClr val="008000"/>
              </a:solidFill>
            </a:endParaRPr>
          </a:p>
          <a:p>
            <a:endParaRPr lang="en-GB" sz="2400" dirty="0">
              <a:solidFill>
                <a:srgbClr val="008000"/>
              </a:solidFill>
            </a:endParaRPr>
          </a:p>
          <a:p>
            <a:endParaRPr lang="en-GB" sz="2400" dirty="0" smtClean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8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462" y="2270693"/>
            <a:ext cx="3309337" cy="1860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94" y="4854663"/>
            <a:ext cx="848788" cy="1839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677" y="4854664"/>
            <a:ext cx="849893" cy="1839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075" y="4854664"/>
            <a:ext cx="849894" cy="183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2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What Behaviors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 smtClean="0">
                <a:solidFill>
                  <a:srgbClr val="008000"/>
                </a:solidFill>
              </a:rPr>
              <a:t>re </a:t>
            </a:r>
            <a:r>
              <a:rPr lang="en-US" dirty="0">
                <a:solidFill>
                  <a:srgbClr val="008000"/>
                </a:solidFill>
              </a:rPr>
              <a:t>N</a:t>
            </a:r>
            <a:r>
              <a:rPr lang="en-US" dirty="0" smtClean="0">
                <a:solidFill>
                  <a:srgbClr val="008000"/>
                </a:solidFill>
              </a:rPr>
              <a:t>ot </a:t>
            </a:r>
            <a:r>
              <a:rPr lang="en-US" dirty="0">
                <a:solidFill>
                  <a:srgbClr val="008000"/>
                </a:solidFill>
              </a:rPr>
              <a:t>O</a:t>
            </a:r>
            <a:r>
              <a:rPr lang="en-US" dirty="0" smtClean="0">
                <a:solidFill>
                  <a:srgbClr val="008000"/>
                </a:solidFill>
              </a:rPr>
              <a:t>kay </a:t>
            </a:r>
            <a:r>
              <a:rPr lang="en-US" dirty="0">
                <a:solidFill>
                  <a:srgbClr val="008000"/>
                </a:solidFill>
              </a:rPr>
              <a:t>O</a:t>
            </a:r>
            <a:r>
              <a:rPr lang="en-US" dirty="0" smtClean="0">
                <a:solidFill>
                  <a:srgbClr val="008000"/>
                </a:solidFill>
              </a:rPr>
              <a:t>nline?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7290" b="17290"/>
          <a:stretch>
            <a:fillRect/>
          </a:stretch>
        </p:blipFill>
        <p:spPr>
          <a:xfrm>
            <a:off x="5707464" y="5362725"/>
            <a:ext cx="2979335" cy="1067825"/>
          </a:xfrm>
        </p:spPr>
      </p:pic>
      <p:sp>
        <p:nvSpPr>
          <p:cNvPr id="5" name="TextBox 4"/>
          <p:cNvSpPr txBox="1"/>
          <p:nvPr/>
        </p:nvSpPr>
        <p:spPr>
          <a:xfrm>
            <a:off x="627017" y="1800401"/>
            <a:ext cx="78296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8000"/>
                </a:solidFill>
              </a:rPr>
              <a:t>Verbal Abuse </a:t>
            </a:r>
            <a:r>
              <a:rPr lang="mr-IN" sz="2400" dirty="0" smtClean="0">
                <a:solidFill>
                  <a:srgbClr val="008000"/>
                </a:solidFill>
              </a:rPr>
              <a:t>–</a:t>
            </a:r>
            <a:r>
              <a:rPr lang="en-US" sz="2400" dirty="0" smtClean="0">
                <a:solidFill>
                  <a:srgbClr val="008000"/>
                </a:solidFill>
              </a:rPr>
              <a:t> Name Calling, Saying Nasty Things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400" u="sng" dirty="0" smtClean="0">
                <a:solidFill>
                  <a:srgbClr val="008000"/>
                </a:solidFill>
              </a:rPr>
              <a:t>Emotional Abuse</a:t>
            </a:r>
            <a:r>
              <a:rPr lang="en-GB" sz="2400" dirty="0" smtClean="0">
                <a:solidFill>
                  <a:srgbClr val="008000"/>
                </a:solidFill>
              </a:rPr>
              <a:t> </a:t>
            </a:r>
            <a:r>
              <a:rPr lang="mr-IN" sz="2400" dirty="0" smtClean="0">
                <a:solidFill>
                  <a:srgbClr val="008000"/>
                </a:solidFill>
              </a:rPr>
              <a:t>–</a:t>
            </a:r>
            <a:r>
              <a:rPr lang="en-GB" sz="2400" dirty="0" smtClean="0">
                <a:solidFill>
                  <a:srgbClr val="008000"/>
                </a:solidFill>
              </a:rPr>
              <a:t> Trying To Humiliate You, Scare You</a:t>
            </a:r>
            <a:endParaRPr lang="en-US" sz="2400" dirty="0" smtClean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8000"/>
                </a:solidFill>
              </a:rPr>
              <a:t>Online Abuse </a:t>
            </a:r>
            <a:r>
              <a:rPr lang="mr-IN" sz="2400" dirty="0" smtClean="0">
                <a:solidFill>
                  <a:srgbClr val="008000"/>
                </a:solidFill>
              </a:rPr>
              <a:t>–</a:t>
            </a:r>
            <a:r>
              <a:rPr lang="en-US" sz="2400" dirty="0" smtClean="0">
                <a:solidFill>
                  <a:srgbClr val="008000"/>
                </a:solidFill>
              </a:rPr>
              <a:t> Sending Abusive Messages, Sharing Embarrassing Pictures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rgbClr val="008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181602"/>
            <a:ext cx="2625048" cy="23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Useful Tools?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7290" b="17290"/>
          <a:stretch>
            <a:fillRect/>
          </a:stretch>
        </p:blipFill>
        <p:spPr>
          <a:xfrm>
            <a:off x="5707464" y="5362725"/>
            <a:ext cx="2979335" cy="1067825"/>
          </a:xfrm>
        </p:spPr>
      </p:pic>
      <p:sp>
        <p:nvSpPr>
          <p:cNvPr id="5" name="TextBox 4"/>
          <p:cNvSpPr txBox="1"/>
          <p:nvPr/>
        </p:nvSpPr>
        <p:spPr>
          <a:xfrm>
            <a:off x="627017" y="1800401"/>
            <a:ext cx="78296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</a:rPr>
              <a:t>NSPCC HELPLINE: 08088005000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rgbClr val="008000"/>
              </a:solidFill>
            </a:endParaRPr>
          </a:p>
          <a:p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</a:rPr>
              <a:t>Talk To Someone Who You Can Trust </a:t>
            </a:r>
            <a:r>
              <a:rPr lang="mr-IN" sz="2400" dirty="0" smtClean="0">
                <a:solidFill>
                  <a:srgbClr val="008000"/>
                </a:solidFill>
              </a:rPr>
              <a:t>–</a:t>
            </a:r>
            <a:r>
              <a:rPr lang="en-US" sz="2400" dirty="0" smtClean="0">
                <a:solidFill>
                  <a:srgbClr val="008000"/>
                </a:solidFill>
              </a:rPr>
              <a:t> Parents, Teachers, Brother/Sister, Guardian, Friend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</a:rPr>
              <a:t>Treat People How You Like To Be Treated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8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13713"/>
            <a:ext cx="2341043" cy="13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8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PCC Share Aware Lucy O2 endframe.mpg">
            <a:hlinkClick r:id="" action="ppaction://media"/>
          </p:cNvPr>
          <p:cNvPicPr>
            <a:picLocks noGrp="1" noChangeAspect="1"/>
          </p:cNvPicPr>
          <p:nvPr>
            <p:ph type="media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522" b="8835"/>
          <a:stretch/>
        </p:blipFill>
        <p:spPr>
          <a:xfrm>
            <a:off x="2124000" y="2395771"/>
            <a:ext cx="4824000" cy="2689413"/>
          </a:xfrm>
        </p:spPr>
      </p:pic>
    </p:spTree>
    <p:extLst>
      <p:ext uri="{BB962C8B-B14F-4D97-AF65-F5344CB8AC3E}">
        <p14:creationId xmlns:p14="http://schemas.microsoft.com/office/powerpoint/2010/main" val="8690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2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36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1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127</Words>
  <Application>Microsoft Office PowerPoint</Application>
  <PresentationFormat>On-screen Show (4:3)</PresentationFormat>
  <Paragraphs>41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Heavy</vt:lpstr>
      <vt:lpstr>Calibri</vt:lpstr>
      <vt:lpstr>Mangal</vt:lpstr>
      <vt:lpstr>Office Theme</vt:lpstr>
      <vt:lpstr>NSPCC ONLINE SAFETY</vt:lpstr>
      <vt:lpstr>Online Safety</vt:lpstr>
      <vt:lpstr>How Can You Make Yourself Safe?</vt:lpstr>
      <vt:lpstr>What Behaviors Are Not Okay Online?</vt:lpstr>
      <vt:lpstr>Useful Tools?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Activity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NSPCC ONLINE SAFETY</dc:title>
  <dc:creator>H M</dc:creator>
  <cp:lastModifiedBy>Lee McClure</cp:lastModifiedBy>
  <cp:revision>33</cp:revision>
  <dcterms:created xsi:type="dcterms:W3CDTF">2019-06-07T18:28:04Z</dcterms:created>
  <dcterms:modified xsi:type="dcterms:W3CDTF">2019-06-12T21:02:47Z</dcterms:modified>
</cp:coreProperties>
</file>